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8" r:id="rId2"/>
    <p:sldId id="259" r:id="rId3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4733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46"/>
  </p:normalViewPr>
  <p:slideViewPr>
    <p:cSldViewPr snapToGrid="0" snapToObjects="1">
      <p:cViewPr varScale="1">
        <p:scale>
          <a:sx n="61" d="100"/>
          <a:sy n="61" d="100"/>
        </p:scale>
        <p:origin x="3016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2050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98215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1225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6446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7934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1717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39380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42454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4960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72949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99079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16C53F-9F46-E24D-968B-445406C215E9}" type="datetimeFigureOut">
              <a:rPr lang="en-GB" smtClean="0"/>
              <a:t>04/12/2023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02124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E0778F1B-CA4F-F044-8206-38E2E784EE3D}"/>
              </a:ext>
            </a:extLst>
          </p:cNvPr>
          <p:cNvSpPr/>
          <p:nvPr/>
        </p:nvSpPr>
        <p:spPr>
          <a:xfrm>
            <a:off x="0" y="249458"/>
            <a:ext cx="3141234" cy="331593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Y6 – Christmas Word Problems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EC15C67-68F1-2E85-3EDD-1D7E32AF89EC}"/>
              </a:ext>
            </a:extLst>
          </p:cNvPr>
          <p:cNvSpPr txBox="1"/>
          <p:nvPr/>
        </p:nvSpPr>
        <p:spPr>
          <a:xfrm>
            <a:off x="282388" y="706108"/>
            <a:ext cx="6293223" cy="84946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Snow Globe Collection: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Tommy has 5 shelves, and each shelf can hold 18 snow globes. How many snow globes can Tommy display in total?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Gingerbread Men: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Mrs. Thompson baked 40 gingerbread men. If she wants to share them equally among her 5 grandchildren, how many will each grandchild get?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Sleigh Bells: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Santa has 8 sleigh bells on each of his reindeer. If he has 9 reindeer, how many sleigh bells are there in total?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Christmas Cards: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Emily wrote 6 Christmas cards each day for a week. How many Christmas cards did she write in total?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Snowman Building: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If it takes 4 snowballs to build one snowman, and there are 28 snowballs, how many snowmen can be built?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Holiday Decorations: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The Johnson family decorated their house with 120 holiday lights and 15 wreaths. How many decorations do they have in total?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Penguin Parade: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In the Christmas parade, there are 10 floats, and each float has 14 penguins. How many penguins are there in the parade?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Christmas Choir: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There are 25 students in the school choir. If each student sings 3 songs, how many songs will the choir sing in total?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North Pole Temperature: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The temperature at the North Pole is -12 degrees Celsius. If it drops by 5 degrees, what is the new temperature?</a:t>
            </a:r>
          </a:p>
          <a:p>
            <a:pPr lvl="1" algn="l"/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sz="1400" b="1" i="0" dirty="0">
                <a:solidFill>
                  <a:srgbClr val="374151"/>
                </a:solidFill>
                <a:effectLst/>
                <a:latin typeface="Söhne"/>
              </a:rPr>
              <a:t>Santa's Sack:</a:t>
            </a:r>
            <a:endParaRPr lang="en-GB" sz="1400" b="0" i="0" dirty="0">
              <a:solidFill>
                <a:srgbClr val="374151"/>
              </a:solidFill>
              <a:effectLst/>
              <a:latin typeface="Söhne"/>
            </a:endParaRP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GB" sz="1400" b="0" i="0" dirty="0">
                <a:solidFill>
                  <a:srgbClr val="374151"/>
                </a:solidFill>
                <a:effectLst/>
                <a:latin typeface="Söhne"/>
              </a:rPr>
              <a:t>Santa's sack has 200 toys. If he gives away 1/5 of them, how many toys are left in the sack?</a:t>
            </a:r>
          </a:p>
        </p:txBody>
      </p:sp>
    </p:spTree>
    <p:extLst>
      <p:ext uri="{BB962C8B-B14F-4D97-AF65-F5344CB8AC3E}">
        <p14:creationId xmlns:p14="http://schemas.microsoft.com/office/powerpoint/2010/main" val="24159712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/>
          </a:blip>
          <a:srcRect l="27295" t="39259" r="27295" b="37778"/>
          <a:stretch/>
        </p:blipFill>
        <p:spPr>
          <a:xfrm>
            <a:off x="2634074" y="9219181"/>
            <a:ext cx="1314488" cy="513644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2621251" y="9659448"/>
            <a:ext cx="1314488" cy="181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78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382772" y="9656540"/>
            <a:ext cx="2194157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4019789" y="9656540"/>
            <a:ext cx="246607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Snip Single Corner of Rectangle 1">
            <a:extLst>
              <a:ext uri="{FF2B5EF4-FFF2-40B4-BE49-F238E27FC236}">
                <a16:creationId xmlns:a16="http://schemas.microsoft.com/office/drawing/2014/main" id="{E0778F1B-CA4F-F044-8206-38E2E784EE3D}"/>
              </a:ext>
            </a:extLst>
          </p:cNvPr>
          <p:cNvSpPr/>
          <p:nvPr/>
        </p:nvSpPr>
        <p:spPr>
          <a:xfrm>
            <a:off x="0" y="249458"/>
            <a:ext cx="3141234" cy="331593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Y6 – Christmas Word Problems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C67EB7A-0FC7-2980-F7B7-459355D24682}"/>
              </a:ext>
            </a:extLst>
          </p:cNvPr>
          <p:cNvSpPr txBox="1"/>
          <p:nvPr/>
        </p:nvSpPr>
        <p:spPr>
          <a:xfrm>
            <a:off x="382772" y="935665"/>
            <a:ext cx="5911702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GB" b="1" dirty="0">
                <a:solidFill>
                  <a:srgbClr val="374151"/>
                </a:solidFill>
                <a:latin typeface="Söhne"/>
              </a:rPr>
              <a:t>Answers</a:t>
            </a:r>
            <a:endParaRPr lang="en-GB" b="0" i="0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90 snow globes.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8 gingerbread men each.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72 sleigh bells.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42 Christmas cards.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7 snowmen.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135 decorations.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140 penguins.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75 songs.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-17 degrees Celsius.</a:t>
            </a:r>
          </a:p>
          <a:p>
            <a:pPr algn="l">
              <a:buFont typeface="+mj-lt"/>
              <a:buAutoNum type="arabicPeriod"/>
            </a:pPr>
            <a:r>
              <a:rPr lang="en-GB" b="0" i="0" dirty="0">
                <a:solidFill>
                  <a:srgbClr val="374151"/>
                </a:solidFill>
                <a:effectLst/>
                <a:latin typeface="Söhne"/>
              </a:rPr>
              <a:t>160 toys left.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377722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</TotalTime>
  <Words>329</Words>
  <Application>Microsoft Macintosh PowerPoint</Application>
  <PresentationFormat>A4 Paper (210x297 mm)</PresentationFormat>
  <Paragraphs>44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Söhne</vt:lpstr>
      <vt:lpstr>Verdana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Andrew Jennings</dc:creator>
  <cp:lastModifiedBy>Andrew Jennings</cp:lastModifiedBy>
  <cp:revision>8</cp:revision>
  <dcterms:created xsi:type="dcterms:W3CDTF">2022-02-01T11:05:46Z</dcterms:created>
  <dcterms:modified xsi:type="dcterms:W3CDTF">2023-12-04T19:19:21Z</dcterms:modified>
</cp:coreProperties>
</file>

<file path=docProps/thumbnail.jpeg>
</file>