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Christmas Word Problems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C15C67-68F1-2E85-3EDD-1D7E32AF89EC}"/>
              </a:ext>
            </a:extLst>
          </p:cNvPr>
          <p:cNvSpPr txBox="1"/>
          <p:nvPr/>
        </p:nvSpPr>
        <p:spPr>
          <a:xfrm>
            <a:off x="282388" y="706108"/>
            <a:ext cx="6293223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Snow Globe Collection: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Tommy has 5 shelves, and each shelf can hold 18 snow globes. How many snow globes can Tommy display in total?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Gingerbread Men: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Mrs. Thompson baked 40 gingerbread men. If she wants to share them equally among her 5 grandchildren, how many will each grandchild get?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Sleigh Bells: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Santa has 8 sleigh bells on each of his reindeer. If he has 9 reindeer, how many sleigh bells are there in total?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Christmas Cards: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Emily wrote 6 Christmas cards each day for a week. How many Christmas cards did she write in total?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Snowman Building: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If it takes 4 snowballs to build one snowman, and there are 28 snowballs, how many snowmen can be built?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Holiday Decorations: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The Johnson family decorated their house with 120 holiday lights and 15 wreaths. How many decorations do they have in total?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Penguin Parade: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In the Christmas parade, there are 10 floats, and each float has 14 penguins. How many penguins are there in the parade?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Christmas Choir: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There are 25 students in the school choir. If each student sings 3 songs, how many songs will the choir sing in total?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North Pole Temperature: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The temperature at the North Pole is -12 degrees Celsius. If it drops by 5 degrees, what is the new temperature?</a:t>
            </a:r>
          </a:p>
          <a:p>
            <a:pPr lvl="1" algn="l"/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sz="1400" b="1" i="0" dirty="0">
                <a:solidFill>
                  <a:srgbClr val="374151"/>
                </a:solidFill>
                <a:effectLst/>
                <a:latin typeface="Söhne"/>
              </a:rPr>
              <a:t>Santa's Sack:</a:t>
            </a:r>
            <a:endParaRPr lang="en-GB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374151"/>
                </a:solidFill>
                <a:effectLst/>
                <a:latin typeface="Söhne"/>
              </a:rPr>
              <a:t>Santa's sack has 200 toys. If he gives away 1/5 of them, how many toys are left in the sack?</a:t>
            </a:r>
          </a:p>
        </p:txBody>
      </p:sp>
    </p:spTree>
    <p:extLst>
      <p:ext uri="{BB962C8B-B14F-4D97-AF65-F5344CB8AC3E}">
        <p14:creationId xmlns:p14="http://schemas.microsoft.com/office/powerpoint/2010/main" val="2415971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Christmas Word Problems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67EB7A-0FC7-2980-F7B7-459355D24682}"/>
              </a:ext>
            </a:extLst>
          </p:cNvPr>
          <p:cNvSpPr txBox="1"/>
          <p:nvPr/>
        </p:nvSpPr>
        <p:spPr>
          <a:xfrm>
            <a:off x="382772" y="935665"/>
            <a:ext cx="59117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374151"/>
                </a:solidFill>
                <a:latin typeface="Söhne"/>
              </a:rPr>
              <a:t>Answers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90 snow globes.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8 gingerbread men each.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72 sleigh bells.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42 Christmas cards.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7 snowmen.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135 decorations.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140 penguins.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75 songs.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-17 degrees Celsius.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160 toys left.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77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329</Words>
  <Application>Microsoft Macintosh PowerPoint</Application>
  <PresentationFormat>A4 Paper (210x297 mm)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Söhne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8</cp:revision>
  <dcterms:created xsi:type="dcterms:W3CDTF">2022-02-01T11:05:46Z</dcterms:created>
  <dcterms:modified xsi:type="dcterms:W3CDTF">2023-12-04T19:19:21Z</dcterms:modified>
</cp:coreProperties>
</file>